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nandkrishnan05/Anandhakrishnan.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a:ea typeface="Arial"/>
                <a:cs typeface="Arial"/>
                <a:sym typeface="Arial"/>
              </a:rPr>
              <a:t>Presented By:</a:t>
            </a:r>
            <a:endParaRPr lang="en-US"/>
          </a:p>
          <a:p>
            <a:pPr marL="0" marR="0" lvl="0" indent="0" algn="l" rtl="0">
              <a:spcBef>
                <a:spcPts val="0"/>
              </a:spcBef>
              <a:spcAft>
                <a:spcPts val="0"/>
              </a:spcAft>
              <a:buNone/>
            </a:pPr>
            <a:r>
              <a:rPr lang="en-US" sz="2000" b="1">
                <a:solidFill>
                  <a:srgbClr val="2F5496"/>
                </a:solidFill>
                <a:latin typeface="Arial"/>
                <a:ea typeface="Arial"/>
                <a:cs typeface="Arial"/>
                <a:sym typeface="Arial"/>
              </a:rPr>
              <a:t>ANANDHAKRISHNAN R – AU810021102005</a:t>
            </a:r>
            <a:endParaRPr sz="2000" b="1">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hlinkClick r:id="rId3"/>
              </a:rPr>
              <a:t>https://github.com/Anandkrishnan05/Anandhakrishnan.git</a:t>
            </a:r>
            <a:endParaRPr lang="en-US" dirty="0"/>
          </a:p>
          <a:p>
            <a:pPr marL="0" lvl="0" indent="0" algn="ctr" rtl="0">
              <a:lnSpc>
                <a:spcPct val="90000"/>
              </a:lnSpc>
              <a:spcBef>
                <a:spcPts val="0"/>
              </a:spcBef>
              <a:spcAft>
                <a:spcPts val="0"/>
              </a:spcAft>
              <a:buClr>
                <a:schemeClr val="dk1"/>
              </a:buClr>
              <a:buSzPts val="2600"/>
              <a:buNone/>
            </a:pP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1000151058.mp4">
            <a:hlinkClick r:id="" action="ppaction://media"/>
            <a:extLst>
              <a:ext uri="{FF2B5EF4-FFF2-40B4-BE49-F238E27FC236}">
                <a16:creationId xmlns:a16="http://schemas.microsoft.com/office/drawing/2014/main" id="{7033F812-B4BC-FA93-0639-08B93B7193A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440946" y="1389472"/>
            <a:ext cx="5220167" cy="491265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919976590702</cp:lastModifiedBy>
  <cp:revision>4</cp:revision>
  <dcterms:modified xsi:type="dcterms:W3CDTF">2024-04-22T14:54:53Z</dcterms:modified>
</cp:coreProperties>
</file>